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0329649-E67B-45D8-B111-1B16AEC810C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454205-59D9-432E-BC0D-9F13E15492C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dirty="0" smtClean="0"/>
              <a:t>Kvíz</a:t>
            </a:r>
            <a:br>
              <a:rPr lang="cs-CZ" dirty="0" smtClean="0"/>
            </a:br>
            <a:r>
              <a:rPr lang="cs-CZ" dirty="0" smtClean="0"/>
              <a:t>2. ročník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24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3879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9.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43271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52621"/>
            <a:ext cx="1224136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10.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701764" cy="513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5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1429544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11.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64704"/>
            <a:ext cx="426647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8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1141512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12.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429131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50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1573560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13.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453650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9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1213520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14.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4664"/>
            <a:ext cx="304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9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1213520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15.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92695"/>
            <a:ext cx="3600400" cy="584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5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1429544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16.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482453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1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1213520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17.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1304925"/>
            <a:ext cx="52673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9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967895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1.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691276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6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608512" cy="1143000"/>
          </a:xfrm>
        </p:spPr>
        <p:txBody>
          <a:bodyPr/>
          <a:lstStyle/>
          <a:p>
            <a:pPr marL="0" indent="0">
              <a:buNone/>
            </a:pPr>
            <a:r>
              <a:rPr lang="cs-CZ" sz="4800" dirty="0" smtClean="0"/>
              <a:t>2</a:t>
            </a:r>
            <a:r>
              <a:rPr lang="cs-CZ" sz="2400" dirty="0" smtClean="0"/>
              <a:t>. Pozor, není to česká píseň</a:t>
            </a:r>
            <a:endParaRPr lang="cs-CZ" sz="2400" dirty="0"/>
          </a:p>
        </p:txBody>
      </p:sp>
      <p:pic>
        <p:nvPicPr>
          <p:cNvPr id="4" name="Zástupný symbol pro obsah 3" descr="Does Cocaine Cause Vasoconstriction? | Cocaine &amp; Vasoconstriction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984776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41784"/>
            <a:ext cx="823879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3.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7"/>
            <a:ext cx="5256584" cy="612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72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1871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4.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4536504" cy="60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8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1039903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5.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4824536" cy="643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5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1069504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6.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695752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7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4400" b="1" dirty="0" smtClean="0"/>
              <a:t>7. </a:t>
            </a:r>
            <a:endParaRPr lang="cs-CZ" sz="4400" b="1" dirty="0"/>
          </a:p>
        </p:txBody>
      </p:sp>
      <p:pic>
        <p:nvPicPr>
          <p:cNvPr id="4" name="obrázek 1" descr="C:\Users\Hana\Downloads\20210321_1229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8796" y="395287"/>
            <a:ext cx="5121556" cy="569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5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95887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8.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95391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2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249590088DEF408CB7700E2B3F730D" ma:contentTypeVersion="9" ma:contentTypeDescription="Vytvoří nový dokument" ma:contentTypeScope="" ma:versionID="75b179409c844d3f2574c2030c1a0fd7">
  <xsd:schema xmlns:xsd="http://www.w3.org/2001/XMLSchema" xmlns:xs="http://www.w3.org/2001/XMLSchema" xmlns:p="http://schemas.microsoft.com/office/2006/metadata/properties" xmlns:ns2="45a6d7da-c773-4c9a-b32c-edf1fd089848" targetNamespace="http://schemas.microsoft.com/office/2006/metadata/properties" ma:root="true" ma:fieldsID="98762840a33caac904caedebb7bf565a" ns2:_="">
    <xsd:import namespace="45a6d7da-c773-4c9a-b32c-edf1fd0898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6d7da-c773-4c9a-b32c-edf1fd0898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D5F75D-2450-439D-9246-FFBFC7537A71}"/>
</file>

<file path=customXml/itemProps2.xml><?xml version="1.0" encoding="utf-8"?>
<ds:datastoreItem xmlns:ds="http://schemas.openxmlformats.org/officeDocument/2006/customXml" ds:itemID="{DEFA78AD-93F3-45F5-9528-15BEA5FC7240}"/>
</file>

<file path=customXml/itemProps3.xml><?xml version="1.0" encoding="utf-8"?>
<ds:datastoreItem xmlns:ds="http://schemas.openxmlformats.org/officeDocument/2006/customXml" ds:itemID="{7359482C-0036-4321-875F-1C2FEA87A4ED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41</TotalTime>
  <Words>41</Words>
  <Application>Microsoft Office PowerPoint</Application>
  <PresentationFormat>Předvádění na obrazovce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Aerodynamika</vt:lpstr>
      <vt:lpstr>Kvíz 2. ročník</vt:lpstr>
      <vt:lpstr>1.</vt:lpstr>
      <vt:lpstr>2. Pozor, není to česká píseň</vt:lpstr>
      <vt:lpstr>3.</vt:lpstr>
      <vt:lpstr>4.</vt:lpstr>
      <vt:lpstr>5.</vt:lpstr>
      <vt:lpstr>6.</vt:lpstr>
      <vt:lpstr>Prezentace aplikace PowerPoint</vt:lpstr>
      <vt:lpstr>8.</vt:lpstr>
      <vt:lpstr>9.</vt:lpstr>
      <vt:lpstr>10.</vt:lpstr>
      <vt:lpstr>11.</vt:lpstr>
      <vt:lpstr>12.</vt:lpstr>
      <vt:lpstr>13.</vt:lpstr>
      <vt:lpstr>14.</vt:lpstr>
      <vt:lpstr>15.</vt:lpstr>
      <vt:lpstr>16.</vt:lpstr>
      <vt:lpstr>17.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Kvíz 2. ročník</dc:title>
  <dc:creator>konecna</dc:creator>
  <cp:lastModifiedBy>konecna </cp:lastModifiedBy>
  <cp:revision>6</cp:revision>
  <dcterms:created xsi:type="dcterms:W3CDTF">2021-03-30T08:14:12Z</dcterms:created>
  <dcterms:modified xsi:type="dcterms:W3CDTF">2021-04-22T15:59:52Z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0x010100F1249590088DEF408CB7700E2B3F730D</vt:lpwstr>
  </property>
</Properties>
</file>