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A627-145A-4E63-B42F-3DA81C7C873F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091-EE0F-4840-BCEE-8E158F451916}" type="slidenum">
              <a:rPr lang="cs-CZ" smtClean="0"/>
              <a:t>‹#›</a:t>
            </a:fld>
            <a:endParaRPr lang="cs-CZ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A627-145A-4E63-B42F-3DA81C7C873F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091-EE0F-4840-BCEE-8E158F45191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A627-145A-4E63-B42F-3DA81C7C873F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091-EE0F-4840-BCEE-8E158F45191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A627-145A-4E63-B42F-3DA81C7C873F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091-EE0F-4840-BCEE-8E158F45191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A627-145A-4E63-B42F-3DA81C7C873F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49E7091-EE0F-4840-BCEE-8E158F451916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A627-145A-4E63-B42F-3DA81C7C873F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091-EE0F-4840-BCEE-8E158F45191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A627-145A-4E63-B42F-3DA81C7C873F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091-EE0F-4840-BCEE-8E158F45191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A627-145A-4E63-B42F-3DA81C7C873F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091-EE0F-4840-BCEE-8E158F45191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A627-145A-4E63-B42F-3DA81C7C873F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091-EE0F-4840-BCEE-8E158F45191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A627-145A-4E63-B42F-3DA81C7C873F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091-EE0F-4840-BCEE-8E158F45191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A627-145A-4E63-B42F-3DA81C7C873F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091-EE0F-4840-BCEE-8E158F45191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BDBA627-145A-4E63-B42F-3DA81C7C873F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49E7091-EE0F-4840-BCEE-8E158F451916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Prima Kvíz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1. skupina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887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9.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685" y="1600200"/>
            <a:ext cx="217063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25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10.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83" y="1600200"/>
            <a:ext cx="6307369" cy="473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42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11.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6840760" cy="513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77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12.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709635" cy="508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10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13.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42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14.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24744"/>
            <a:ext cx="4139616" cy="552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5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52" y="1600200"/>
            <a:ext cx="594569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47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</a:t>
            </a:r>
            <a:endParaRPr lang="cs-CZ" dirty="0"/>
          </a:p>
        </p:txBody>
      </p:sp>
      <p:pic>
        <p:nvPicPr>
          <p:cNvPr id="4" name="obrázek 1" descr="C:\Users\1234s\OneDrive\Obrázky\2021-03-26\IMG_20210326_20264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40" y="1855499"/>
            <a:ext cx="5760720" cy="419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832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77" y="1600200"/>
            <a:ext cx="6874446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82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4.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303" y="1600200"/>
            <a:ext cx="353139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99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5.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332" y="1600200"/>
            <a:ext cx="673333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0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6.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24744"/>
            <a:ext cx="3168352" cy="56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00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7.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3866500" cy="511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4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8.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92987" y="695446"/>
            <a:ext cx="4736026" cy="631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09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chol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Vrchol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1249590088DEF408CB7700E2B3F730D" ma:contentTypeVersion="9" ma:contentTypeDescription="Vytvoří nový dokument" ma:contentTypeScope="" ma:versionID="75b179409c844d3f2574c2030c1a0fd7">
  <xsd:schema xmlns:xsd="http://www.w3.org/2001/XMLSchema" xmlns:xs="http://www.w3.org/2001/XMLSchema" xmlns:p="http://schemas.microsoft.com/office/2006/metadata/properties" xmlns:ns2="45a6d7da-c773-4c9a-b32c-edf1fd089848" targetNamespace="http://schemas.microsoft.com/office/2006/metadata/properties" ma:root="true" ma:fieldsID="98762840a33caac904caedebb7bf565a" ns2:_="">
    <xsd:import namespace="45a6d7da-c773-4c9a-b32c-edf1fd0898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6d7da-c773-4c9a-b32c-edf1fd0898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A724847-3FA8-4177-99D7-F684F25D6B24}"/>
</file>

<file path=customXml/itemProps2.xml><?xml version="1.0" encoding="utf-8"?>
<ds:datastoreItem xmlns:ds="http://schemas.openxmlformats.org/officeDocument/2006/customXml" ds:itemID="{1477630F-518E-4ADF-866D-E26D57E0DF3E}"/>
</file>

<file path=customXml/itemProps3.xml><?xml version="1.0" encoding="utf-8"?>
<ds:datastoreItem xmlns:ds="http://schemas.openxmlformats.org/officeDocument/2006/customXml" ds:itemID="{8E03E486-5E33-4BC5-BD98-6083C2CB4ABE}"/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27</TotalTime>
  <Words>33</Words>
  <Application>Microsoft Office PowerPoint</Application>
  <PresentationFormat>Předvádění na obrazovce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Vrchol</vt:lpstr>
      <vt:lpstr>Prima Kvíz</vt:lpstr>
      <vt:lpstr>1.</vt:lpstr>
      <vt:lpstr>2.</vt:lpstr>
      <vt:lpstr>3.</vt:lpstr>
      <vt:lpstr>4.</vt:lpstr>
      <vt:lpstr>5.</vt:lpstr>
      <vt:lpstr>6.</vt:lpstr>
      <vt:lpstr>7.</vt:lpstr>
      <vt:lpstr>8.</vt:lpstr>
      <vt:lpstr>9.</vt:lpstr>
      <vt:lpstr>10.</vt:lpstr>
      <vt:lpstr>11.</vt:lpstr>
      <vt:lpstr>12.</vt:lpstr>
      <vt:lpstr>13.</vt:lpstr>
      <vt:lpstr>14.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 Kvíz</dc:title>
  <dc:creator>konecna</dc:creator>
  <cp:lastModifiedBy>konecna </cp:lastModifiedBy>
  <cp:revision>3</cp:revision>
  <dcterms:created xsi:type="dcterms:W3CDTF">2021-03-30T16:07:06Z</dcterms:created>
  <dcterms:modified xsi:type="dcterms:W3CDTF">2021-03-30T16:34:15Z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0x010100F1249590088DEF408CB7700E2B3F730D</vt:lpwstr>
  </property>
</Properties>
</file>