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6EE30B-3E36-45B0-B1B4-92A3D60CCC96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E46650-2A29-44A3-B852-2DE5273E278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celoškolního kvízu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40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</a:t>
            </a:r>
            <a:r>
              <a:rPr lang="cs-CZ" dirty="0"/>
              <a:t>m</a:t>
            </a:r>
            <a:r>
              <a:rPr lang="cs-CZ" dirty="0" smtClean="0"/>
              <a:t>ísto       Vysoký jalovec </a:t>
            </a:r>
            <a:r>
              <a:rPr lang="cs-CZ" sz="2200" dirty="0" smtClean="0"/>
              <a:t>(</a:t>
            </a:r>
            <a:r>
              <a:rPr lang="cs-CZ" sz="2200" dirty="0"/>
              <a:t>30 hlasů </a:t>
            </a:r>
            <a:r>
              <a:rPr lang="cs-CZ" sz="2200" dirty="0" smtClean="0"/>
              <a:t>)</a:t>
            </a:r>
            <a:br>
              <a:rPr lang="cs-CZ" sz="2200" dirty="0" smtClean="0"/>
            </a:br>
            <a:r>
              <a:rPr lang="cs-CZ" sz="2200" dirty="0"/>
              <a:t> </a:t>
            </a:r>
            <a:r>
              <a:rPr lang="cs-CZ" sz="2200" dirty="0" smtClean="0"/>
              <a:t>                               </a:t>
            </a:r>
            <a:r>
              <a:rPr lang="cs-CZ" sz="2200" dirty="0" smtClean="0"/>
              <a:t>autorka </a:t>
            </a:r>
            <a:r>
              <a:rPr lang="cs-CZ" sz="2200" dirty="0" smtClean="0"/>
              <a:t>Tereza Ficová </a:t>
            </a:r>
            <a:r>
              <a:rPr lang="cs-CZ" sz="2200" dirty="0" smtClean="0"/>
              <a:t>(C 2.A) </a:t>
            </a:r>
            <a:endParaRPr lang="cs-CZ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místo       Kočka leze dírou </a:t>
            </a:r>
            <a:r>
              <a:rPr lang="cs-CZ" sz="2400" dirty="0" smtClean="0"/>
              <a:t>(17 hlasů)</a:t>
            </a:r>
            <a:br>
              <a:rPr lang="cs-CZ" sz="2400" dirty="0" smtClean="0"/>
            </a:br>
            <a:r>
              <a:rPr lang="cs-CZ" sz="2400" dirty="0" smtClean="0"/>
              <a:t>                             autor </a:t>
            </a:r>
            <a:r>
              <a:rPr lang="cs-CZ" sz="2400" dirty="0" smtClean="0"/>
              <a:t>Jan Fiala </a:t>
            </a:r>
            <a:r>
              <a:rPr lang="cs-CZ" sz="2400" dirty="0" smtClean="0"/>
              <a:t>(S 4.A)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1" y="1600200"/>
            <a:ext cx="36637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místo - Rosa na kolejích </a:t>
            </a:r>
            <a:r>
              <a:rPr lang="cs-CZ" sz="2400" dirty="0" smtClean="0"/>
              <a:t>(15 hlasů)</a:t>
            </a:r>
            <a:br>
              <a:rPr lang="cs-CZ" sz="2400" dirty="0" smtClean="0"/>
            </a:br>
            <a:r>
              <a:rPr lang="cs-CZ" sz="2400" dirty="0" smtClean="0"/>
              <a:t>                     autorka </a:t>
            </a:r>
            <a:r>
              <a:rPr lang="cs-CZ" sz="2400" dirty="0" smtClean="0"/>
              <a:t>Sarah </a:t>
            </a:r>
            <a:r>
              <a:rPr lang="cs-CZ" sz="2400" dirty="0" err="1" smtClean="0"/>
              <a:t>Salachová</a:t>
            </a:r>
            <a:r>
              <a:rPr lang="cs-CZ" sz="2400" dirty="0" smtClean="0"/>
              <a:t> </a:t>
            </a:r>
            <a:r>
              <a:rPr lang="cs-CZ" sz="2400" dirty="0" smtClean="0"/>
              <a:t>(C 1.A)</a:t>
            </a:r>
            <a:endParaRPr lang="cs-CZ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795" y="1600200"/>
            <a:ext cx="353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Nejhezčí kočka </a:t>
            </a:r>
            <a:r>
              <a:rPr lang="cs-CZ" sz="2400" dirty="0"/>
              <a:t>(v tomto případě i pes) (</a:t>
            </a:r>
            <a:r>
              <a:rPr lang="cs-CZ" sz="2400" dirty="0" smtClean="0"/>
              <a:t>24 hlasů)</a:t>
            </a:r>
            <a:br>
              <a:rPr lang="cs-CZ" sz="2400" dirty="0" smtClean="0"/>
            </a:br>
            <a:r>
              <a:rPr lang="cs-CZ" sz="2400" dirty="0" smtClean="0"/>
              <a:t>autor </a:t>
            </a:r>
            <a:r>
              <a:rPr lang="cs-CZ" sz="2400" dirty="0" smtClean="0"/>
              <a:t>Jan Fiala S 4.A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1" y="1600200"/>
            <a:ext cx="36637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Nejhezčí cesta </a:t>
            </a:r>
            <a:r>
              <a:rPr lang="cs-CZ" sz="2700" dirty="0" smtClean="0"/>
              <a:t>(21 hlasů)</a:t>
            </a:r>
            <a:br>
              <a:rPr lang="cs-CZ" sz="2700" dirty="0" smtClean="0"/>
            </a:br>
            <a:r>
              <a:rPr lang="cs-CZ" sz="2700" dirty="0" smtClean="0"/>
              <a:t>autorka Ema </a:t>
            </a:r>
            <a:r>
              <a:rPr lang="cs-CZ" sz="2700" dirty="0" err="1" smtClean="0"/>
              <a:t>Sviráková</a:t>
            </a:r>
            <a:r>
              <a:rPr lang="cs-CZ" sz="2700" dirty="0" smtClean="0"/>
              <a:t> S 4.A</a:t>
            </a:r>
            <a:endParaRPr lang="cs-CZ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96" y="1600200"/>
            <a:ext cx="33926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32240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</TotalTime>
  <Words>52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Došky</vt:lpstr>
      <vt:lpstr>Výsledky celoškolního kvízu</vt:lpstr>
      <vt:lpstr>1. místo       Vysoký jalovec (30 hlasů )                                 autorka Tereza Ficová (C 2.A) </vt:lpstr>
      <vt:lpstr>2. místo       Kočka leze dírou (17 hlasů)                              autor Jan Fiala (S 4.A)</vt:lpstr>
      <vt:lpstr>3. místo - Rosa na kolejích (15 hlasů)                      autorka Sarah Salachová (C 1.A)</vt:lpstr>
      <vt:lpstr>Nejhezčí kočka (v tomto případě i pes) (24 hlasů) autor Jan Fiala S 4.A</vt:lpstr>
      <vt:lpstr>Nejhezčí cesta (21 hlasů) autorka Ema Sviráková S 4.A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celoškolního kvízu</dc:title>
  <dc:creator>konecna</dc:creator>
  <cp:lastModifiedBy>konecna </cp:lastModifiedBy>
  <cp:revision>5</cp:revision>
  <dcterms:created xsi:type="dcterms:W3CDTF">2021-04-27T07:38:37Z</dcterms:created>
  <dcterms:modified xsi:type="dcterms:W3CDTF">2021-04-27T08:42:33Z</dcterms:modified>
</cp:coreProperties>
</file>